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00" y="3105150"/>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866013" y="4416424"/>
            <a:ext cx="1096797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Sentiment Based and Rating Based recommender</a:t>
            </a:r>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rPr dirty="0"/>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98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9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9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lstStyle/>
          <a:p>
            <a:r>
              <a:t>Install Python </a:t>
            </a:r>
            <a:br/>
            <a:r>
              <a:t/>
            </a:r>
            <a:br/>
            <a:r>
              <a:rPr sz="2500"/>
              <a:t> Visit this site for install: </a:t>
            </a:r>
            <a:br>
              <a:rPr sz="2500"/>
            </a:br>
            <a:r>
              <a:rPr sz="2500"/>
              <a:t/>
            </a:r>
            <a:br>
              <a:rPr sz="2500"/>
            </a:br>
            <a:r>
              <a:rPr sz="2500"/>
              <a:t>      http://docs.python-guide.org/en/latest/starting/installation/</a:t>
            </a:r>
          </a:p>
          <a:p>
            <a:r>
              <a:t>Install pip</a:t>
            </a:r>
            <a:br/>
            <a:r>
              <a:t/>
            </a:r>
            <a:br/>
            <a:r>
              <a:rPr sz="2500"/>
              <a:t>Visit this site for install: </a:t>
            </a:r>
            <a:br>
              <a:rPr sz="2500"/>
            </a:br>
            <a:r>
              <a:rPr sz="2500"/>
              <a:t/>
            </a:r>
            <a:br>
              <a:rPr sz="2500"/>
            </a:br>
            <a:r>
              <a:rPr sz="2500"/>
              <a:t>      </a:t>
            </a:r>
            <a:r>
              <a:rPr sz="2500" u="sng">
                <a:hlinkClick r:id="rId4"/>
              </a:rPr>
              <a:t>https://pip.pypa.io/en/stable/installing/</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t>Installation</a:t>
            </a:r>
          </a:p>
        </p:txBody>
      </p:sp>
      <p:sp>
        <p:nvSpPr>
          <p:cNvPr id="129" name="Install Packages…"/>
          <p:cNvSpPr txBox="1">
            <a:spLocks noGrp="1"/>
          </p:cNvSpPr>
          <p:nvPr>
            <p:ph type="body" idx="1"/>
          </p:nvPr>
        </p:nvSpPr>
        <p:spPr>
          <a:prstGeom prst="rect">
            <a:avLst/>
          </a:prstGeom>
        </p:spPr>
        <p:txBody>
          <a:bodyPr anchor="t"/>
          <a:lstStyle/>
          <a:p>
            <a:r>
              <a:t>Install Packages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nltk  ( Minimum version: nltk (3.2.5)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twython ( Minimum version: twython (3.6.0)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sklearn-pandas ( Minimum version: sklearn-pandas (1.6.0)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subprocess32 ( Minimum version: subprocess32 (3.2.7)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    ( Minimum version: pandas (0.20.3)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pandas-datareader  ( Minimum version: pandas-datareader (0.4.0)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numpy  ( Minimum version: numpy (1.13.3)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scipy ( Minimum version: scipy (1.0.0)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hashlib ( Minimum version: hashlib (20081119)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toml ( Minimum version: toml (0.9.3)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rPr dirty="0"/>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rPr dirty="0"/>
              <a:t>Download my_nltk.py and Execute</a:t>
            </a:r>
            <a:br>
              <a:rPr dirty="0"/>
            </a:br>
            <a:r>
              <a:rPr dirty="0"/>
              <a:t/>
            </a:r>
            <a:br>
              <a:rPr dirty="0"/>
            </a:br>
            <a:r>
              <a:rPr sz="1600" dirty="0">
                <a:latin typeface="Menlo"/>
                <a:ea typeface="Menlo"/>
                <a:cs typeface="Menlo"/>
                <a:sym typeface="Menlo"/>
              </a:rPr>
              <a:t>$ python my_nltk.py</a:t>
            </a:r>
          </a:p>
          <a:p>
            <a:r>
              <a:rPr dirty="0"/>
              <a:t>Download senti_mend.py and senti_mend.conf</a:t>
            </a:r>
          </a:p>
          <a:p>
            <a:r>
              <a:rPr dirty="0"/>
              <a:t>Download Dataset.txt and Final_Feedback.txt</a:t>
            </a:r>
            <a:br>
              <a:rPr dirty="0"/>
            </a:br>
            <a:r>
              <a:rPr dirty="0"/>
              <a:t/>
            </a:r>
            <a:br>
              <a:rPr dirty="0"/>
            </a:br>
            <a:r>
              <a:rPr dirty="0"/>
              <a:t>Download site: https://</a:t>
            </a:r>
            <a:r>
              <a:rPr dirty="0" smtClean="0"/>
              <a:t>github.com/rmordona/myrepo/tree/master/cs410/</a:t>
            </a:r>
            <a:r>
              <a:rPr lang="en-US" dirty="0" smtClean="0"/>
              <a:t>senti_mend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t>Installation</a:t>
            </a:r>
          </a:p>
        </p:txBody>
      </p:sp>
      <p:sp>
        <p:nvSpPr>
          <p:cNvPr id="135" name="Edit senti_mend.conf and update path…"/>
          <p:cNvSpPr txBox="1">
            <a:spLocks noGrp="1"/>
          </p:cNvSpPr>
          <p:nvPr>
            <p:ph type="body" idx="1"/>
          </p:nvPr>
        </p:nvSpPr>
        <p:spPr>
          <a:prstGeom prst="rect">
            <a:avLst/>
          </a:prstGeom>
        </p:spPr>
        <p:txBody>
          <a:bodyPr anchor="t"/>
          <a:lstStyle/>
          <a:p>
            <a:r>
              <a:t>Edit senti_mend.conf and update path  </a:t>
            </a:r>
            <a:br/>
            <a:endParaRPr/>
          </a:p>
          <a:p>
            <a:pPr marL="0" indent="0" defTabSz="457200">
              <a:spcBef>
                <a:spcPts val="0"/>
              </a:spcBef>
              <a:buSzTx/>
              <a:buNone/>
              <a:defRPr sz="1360">
                <a:latin typeface="Menlo"/>
                <a:ea typeface="Menlo"/>
                <a:cs typeface="Menlo"/>
                <a:sym typeface="Menlo"/>
              </a:defRPr>
            </a:pPr>
            <a:r>
              <a:t>[dataset]   </a:t>
            </a:r>
          </a:p>
          <a:p>
            <a:pPr marL="0" indent="0" defTabSz="457200">
              <a:spcBef>
                <a:spcPts val="0"/>
              </a:spcBef>
              <a:buSzTx/>
              <a:buNone/>
              <a:defRPr sz="1360">
                <a:latin typeface="Menlo"/>
                <a:ea typeface="Menlo"/>
                <a:cs typeface="Menlo"/>
                <a:sym typeface="Menlo"/>
              </a:defRPr>
            </a:pPr>
            <a:r>
              <a:t>book = "./dataset/Dataset.txt"</a:t>
            </a:r>
          </a:p>
          <a:p>
            <a:pPr marL="0" indent="0" defTabSz="457200">
              <a:spcBef>
                <a:spcPts val="0"/>
              </a:spcBef>
              <a:buSzTx/>
              <a:buNone/>
              <a:defRPr sz="1360">
                <a:latin typeface="Menlo"/>
                <a:ea typeface="Menlo"/>
                <a:cs typeface="Menlo"/>
                <a:sym typeface="Menlo"/>
              </a:defRPr>
            </a:pPr>
            <a:r>
              <a:t>rating = "./dataset/Final_Feedback.txt"</a:t>
            </a:r>
          </a:p>
          <a:p>
            <a:pPr marL="0" indent="0" defTabSz="457200">
              <a:spcBef>
                <a:spcPts val="0"/>
              </a:spcBef>
              <a:buSzTx/>
              <a:buNone/>
              <a:defRPr sz="1360">
                <a:latin typeface="Menlo"/>
                <a:ea typeface="Menlo"/>
                <a:cs typeface="Menlo"/>
                <a:sym typeface="Menlo"/>
              </a:defRPr>
            </a:pPr>
            <a:r>
              <a:t>mask_rating = "./dataset/Mask_Final_Feedback.txt"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[tfidf]</a:t>
            </a:r>
          </a:p>
          <a:p>
            <a:pPr marL="0" indent="0" defTabSz="457200">
              <a:spcBef>
                <a:spcPts val="0"/>
              </a:spcBef>
              <a:buSzTx/>
              <a:buNone/>
              <a:defRPr sz="1360">
                <a:latin typeface="Menlo"/>
                <a:ea typeface="Menlo"/>
                <a:cs typeface="Menlo"/>
                <a:sym typeface="Menlo"/>
              </a:defRPr>
            </a:pPr>
            <a:r>
              <a:t>max_features=3000</a:t>
            </a:r>
          </a:p>
          <a:p>
            <a:pPr marL="0" indent="0" defTabSz="457200">
              <a:spcBef>
                <a:spcPts val="0"/>
              </a:spcBef>
              <a:buSzTx/>
              <a:buNone/>
              <a:defRPr sz="1360">
                <a:latin typeface="Menlo"/>
                <a:ea typeface="Menlo"/>
                <a:cs typeface="Menlo"/>
                <a:sym typeface="Menlo"/>
              </a:defRPr>
            </a:pPr>
            <a:r>
              <a:t>lemmatize_first="True"</a:t>
            </a:r>
          </a:p>
          <a:p>
            <a:pPr marL="0" indent="0" defTabSz="457200">
              <a:spcBef>
                <a:spcPts val="0"/>
              </a:spcBef>
              <a:buSzTx/>
              <a:buNone/>
              <a:defRPr sz="1360">
                <a:latin typeface="Menlo"/>
                <a:ea typeface="Menlo"/>
                <a:cs typeface="Menlo"/>
                <a:sym typeface="Menlo"/>
              </a:defRPr>
            </a:pPr>
            <a:r>
              <a:t>   </a:t>
            </a:r>
          </a:p>
          <a:p>
            <a:pPr marL="0" indent="0" defTabSz="457200">
              <a:spcBef>
                <a:spcPts val="0"/>
              </a:spcBef>
              <a:buSzTx/>
              <a:buNone/>
              <a:defRPr sz="1360">
                <a:latin typeface="Menlo"/>
                <a:ea typeface="Menlo"/>
                <a:cs typeface="Menlo"/>
                <a:sym typeface="Menlo"/>
              </a:defRPr>
            </a:pPr>
            <a:r>
              <a:t>[sentiment]</a:t>
            </a:r>
          </a:p>
          <a:p>
            <a:pPr marL="0" indent="0" defTabSz="457200">
              <a:spcBef>
                <a:spcPts val="0"/>
              </a:spcBef>
              <a:buSzTx/>
              <a:buNone/>
              <a:defRPr sz="1360">
                <a:latin typeface="Menlo"/>
                <a:ea typeface="Menlo"/>
                <a:cs typeface="Menlo"/>
                <a:sym typeface="Menlo"/>
              </a:defRPr>
            </a:pPr>
            <a:r>
              <a:t>algo="vader"  # other choices:  vader,swn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Change the path for dataset book and dataset rating and point to location where you download Dataset.txt and Final_Feedback.txt</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47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-l</a:t>
            </a:r>
          </a:p>
          <a:p>
            <a:pPr marL="0" indent="0" defTabSz="370331">
              <a:spcBef>
                <a:spcPts val="0"/>
              </a:spcBef>
              <a:buSzTx/>
              <a:buNone/>
              <a:defRPr sz="1101">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Note: You can derive the &lt;book id&gt; of a book by running  senti_mend.py -l</a:t>
            </a:r>
          </a:p>
          <a:p>
            <a:pPr marL="370331" indent="-370331" defTabSz="473201">
              <a:spcBef>
                <a:spcPts val="3400"/>
              </a:spcBef>
              <a:defRPr sz="2106"/>
            </a:pPr>
            <a:r>
              <a:t>To display book information:</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-i -t &lt;book title|book id&gt;</a:t>
            </a:r>
          </a:p>
          <a:p>
            <a:pPr marL="370331" indent="-370331" defTabSz="473201">
              <a:spcBef>
                <a:spcPts val="3400"/>
              </a:spcBef>
              <a:defRPr sz="2106"/>
            </a:pPr>
            <a:r>
              <a:t>To search a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-s -t &lt;book title&gt;</a:t>
            </a:r>
          </a:p>
          <a:p>
            <a:pPr marL="370331" indent="-370331" defTabSz="473201">
              <a:spcBef>
                <a:spcPts val="3400"/>
              </a:spcBef>
              <a:defRPr sz="2106"/>
            </a:pPr>
            <a:r>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-c -t &lt;book title|book id&gt; [-d]</a:t>
            </a:r>
          </a:p>
          <a:p>
            <a:pPr marL="0" indent="0" defTabSz="370331">
              <a:spcBef>
                <a:spcPts val="0"/>
              </a:spcBef>
              <a:buSzTx/>
              <a:buNone/>
              <a:defRPr sz="1101">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where [-d] is in debug mode</a:t>
            </a:r>
          </a:p>
          <a:p>
            <a:pPr marL="370331" indent="-370331" defTabSz="473201">
              <a:spcBef>
                <a:spcPts val="3400"/>
              </a:spcBef>
              <a:defRPr sz="2106"/>
            </a:pPr>
            <a:r>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a:p>
          <a:p>
            <a:pPr marL="370331" indent="-370331" defTabSz="473201">
              <a:spcBef>
                <a:spcPts val="3400"/>
              </a:spcBef>
              <a:defRPr sz="2106"/>
            </a:pPr>
            <a:r>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-a -t "&lt;book title" -u "&lt;author&gt;" -k “&lt;Math|Science|Bed Time&gt;” -n “&lt;description&gt;”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912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./senti_mend.py -c -t 244</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r>
              <a:t>                      RECOMMENDATION</a:t>
            </a: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The sparsity level of Book Reviews is 97.8%</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Title: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t>      who also read the book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positives  score                                   title</a:t>
            </a:r>
          </a:p>
          <a:p>
            <a:pPr marL="0" indent="0" defTabSz="457200">
              <a:spcBef>
                <a:spcPts val="0"/>
              </a:spcBef>
              <a:buSzTx/>
              <a:buNone/>
              <a:defRPr sz="1360">
                <a:latin typeface="Menlo"/>
                <a:ea typeface="Menlo"/>
                <a:cs typeface="Menlo"/>
                <a:sym typeface="Menlo"/>
              </a:defRPr>
            </a:pPr>
            <a:r>
              <a:t>     19.0   1.00          Greek Myths for Young Children</a:t>
            </a:r>
          </a:p>
          <a:p>
            <a:pPr marL="0" indent="0" defTabSz="457200">
              <a:spcBef>
                <a:spcPts val="0"/>
              </a:spcBef>
              <a:buSzTx/>
              <a:buNone/>
              <a:defRPr sz="1360">
                <a:latin typeface="Menlo"/>
                <a:ea typeface="Menlo"/>
                <a:cs typeface="Menlo"/>
                <a:sym typeface="Menlo"/>
              </a:defRPr>
            </a:pPr>
            <a:r>
              <a:t>      8.0   1.00                       Same or Different</a:t>
            </a:r>
          </a:p>
          <a:p>
            <a:pPr marL="0" indent="0" defTabSz="457200">
              <a:spcBef>
                <a:spcPts val="0"/>
              </a:spcBef>
              <a:buSzTx/>
              <a:buNone/>
              <a:defRPr sz="1360">
                <a:latin typeface="Menlo"/>
                <a:ea typeface="Menlo"/>
                <a:cs typeface="Menlo"/>
                <a:sym typeface="Menlo"/>
              </a:defRPr>
            </a:pPr>
            <a:r>
              <a:t>      2.0   1.00  Sensational Seasons: Reproducible Fall</a:t>
            </a:r>
          </a:p>
          <a:p>
            <a:pPr marL="0" indent="0" defTabSz="457200">
              <a:spcBef>
                <a:spcPts val="0"/>
              </a:spcBef>
              <a:buSzTx/>
              <a:buNone/>
              <a:defRPr sz="1360">
                <a:latin typeface="Menlo"/>
                <a:ea typeface="Menlo"/>
                <a:cs typeface="Menlo"/>
                <a:sym typeface="Menlo"/>
              </a:defRPr>
            </a:pPr>
            <a:r>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TotalTime>
  <Words>910</Words>
  <Application>Microsoft Macintosh PowerPoint</Application>
  <PresentationFormat>Custom</PresentationFormat>
  <Paragraphs>270</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9</cp:revision>
  <dcterms:modified xsi:type="dcterms:W3CDTF">2017-12-02T05:59:28Z</dcterms:modified>
</cp:coreProperties>
</file>